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4" r:id="rId3"/>
    <p:sldId id="257" r:id="rId4"/>
    <p:sldId id="258" r:id="rId5"/>
    <p:sldId id="259" r:id="rId6"/>
    <p:sldId id="270" r:id="rId7"/>
    <p:sldId id="271" r:id="rId8"/>
    <p:sldId id="272" r:id="rId9"/>
    <p:sldId id="260" r:id="rId10"/>
    <p:sldId id="262" r:id="rId11"/>
    <p:sldId id="263" r:id="rId12"/>
    <p:sldId id="273"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5C6"/>
    <a:srgbClr val="0A11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25FC16-ECEF-461E-9770-6228849B5F96}" type="datetimeFigureOut">
              <a:rPr lang="en-US" smtClean="0"/>
              <a:t>3/19/2020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70E26-C7B6-4F94-9B92-AB8A03314550}" type="slidenum">
              <a:rPr lang="en-US" smtClean="0"/>
              <a:t>‹#›</a:t>
            </a:fld>
            <a:endParaRPr lang="en-US"/>
          </a:p>
        </p:txBody>
      </p:sp>
    </p:spTree>
    <p:extLst>
      <p:ext uri="{BB962C8B-B14F-4D97-AF65-F5344CB8AC3E}">
        <p14:creationId xmlns:p14="http://schemas.microsoft.com/office/powerpoint/2010/main" val="1728871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rgbClr val="FFFF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381000" y="6400801"/>
            <a:ext cx="7086600" cy="304800"/>
          </a:xfrm>
        </p:spPr>
        <p:txBody>
          <a:bodyPr/>
          <a:lstStyle>
            <a:lvl1pPr algn="ctr">
              <a:defRPr sz="800" b="1">
                <a:solidFill>
                  <a:srgbClr val="FFFF00"/>
                </a:solidFill>
                <a:latin typeface="Arial" pitchFamily="34" charset="0"/>
                <a:cs typeface="Arial" pitchFamily="34" charset="0"/>
              </a:defRPr>
            </a:lvl1pPr>
          </a:lstStyle>
          <a:p>
            <a:r>
              <a:rPr lang="en-US"/>
              <a:t>Copyright Board of Trustees of the University of Illinois 2013</a:t>
            </a:r>
            <a:endParaRPr lang="en-US" dirty="0"/>
          </a:p>
        </p:txBody>
      </p:sp>
      <p:sp>
        <p:nvSpPr>
          <p:cNvPr id="6" name="Slide Number Placeholder 5"/>
          <p:cNvSpPr>
            <a:spLocks noGrp="1"/>
          </p:cNvSpPr>
          <p:nvPr>
            <p:ph type="sldNum" sz="quarter" idx="12"/>
          </p:nvPr>
        </p:nvSpPr>
        <p:spPr>
          <a:xfrm>
            <a:off x="7772400" y="6400801"/>
            <a:ext cx="762000" cy="304800"/>
          </a:xfrm>
        </p:spPr>
        <p:txBody>
          <a:bodyPr/>
          <a:lstStyle>
            <a:lvl1pPr>
              <a:defRPr sz="1400" b="1">
                <a:solidFill>
                  <a:srgbClr val="FFFF00"/>
                </a:solidFill>
                <a:latin typeface="Arial" pitchFamily="34" charset="0"/>
                <a:cs typeface="Arial" pitchFamily="34" charset="0"/>
              </a:defRPr>
            </a:lvl1pPr>
          </a:lstStyle>
          <a:p>
            <a:fld id="{A06EBFEA-3397-4D66-AD14-F243ADC6C378}"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0"/>
            <a:ext cx="6934200" cy="365125"/>
          </a:xfrm>
        </p:spPr>
        <p:txBody>
          <a:bodyPr/>
          <a:lstStyle/>
          <a:p>
            <a:r>
              <a:rPr lang="en-US"/>
              <a:t>Copyright Board of Trustees of the University of Illinois 2013</a:t>
            </a:r>
            <a:endParaRPr lang="en-US" dirty="0"/>
          </a:p>
        </p:txBody>
      </p:sp>
      <p:sp>
        <p:nvSpPr>
          <p:cNvPr id="6" name="Slide Number Placeholder 5"/>
          <p:cNvSpPr>
            <a:spLocks noGrp="1"/>
          </p:cNvSpPr>
          <p:nvPr>
            <p:ph type="sldNum" sz="quarter" idx="12"/>
          </p:nvPr>
        </p:nvSpPr>
        <p:spPr/>
        <p:txBody>
          <a:bodyPr/>
          <a:lstStyle/>
          <a:p>
            <a:fld id="{A06EBFEA-3397-4D66-AD14-F243ADC6C378}"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685800" y="6356350"/>
            <a:ext cx="6705600" cy="365125"/>
          </a:xfrm>
        </p:spPr>
        <p:txBody>
          <a:bodyPr/>
          <a:lstStyle/>
          <a:p>
            <a:r>
              <a:rPr lang="en-US"/>
              <a:t>Copyright Board of Trustees of the University of Illinois 2013</a:t>
            </a:r>
            <a:endParaRPr lang="en-US" dirty="0"/>
          </a:p>
        </p:txBody>
      </p:sp>
      <p:sp>
        <p:nvSpPr>
          <p:cNvPr id="6" name="Slide Number Placeholder 5"/>
          <p:cNvSpPr>
            <a:spLocks noGrp="1"/>
          </p:cNvSpPr>
          <p:nvPr>
            <p:ph type="sldNum" sz="quarter" idx="12"/>
          </p:nvPr>
        </p:nvSpPr>
        <p:spPr/>
        <p:txBody>
          <a:bodyPr/>
          <a:lstStyle/>
          <a:p>
            <a:fld id="{A06EBFEA-3397-4D66-AD14-F243ADC6C378}"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57200" y="6356350"/>
            <a:ext cx="6934200" cy="365125"/>
          </a:xfrm>
        </p:spPr>
        <p:txBody>
          <a:bodyPr/>
          <a:lstStyle/>
          <a:p>
            <a:r>
              <a:rPr lang="en-US"/>
              <a:t>Copyright Board of Trustees of the University of Illinois 2013</a:t>
            </a:r>
            <a:endParaRPr lang="en-US" dirty="0"/>
          </a:p>
        </p:txBody>
      </p:sp>
      <p:sp>
        <p:nvSpPr>
          <p:cNvPr id="7" name="Slide Number Placeholder 6"/>
          <p:cNvSpPr>
            <a:spLocks noGrp="1"/>
          </p:cNvSpPr>
          <p:nvPr>
            <p:ph type="sldNum" sz="quarter" idx="12"/>
          </p:nvPr>
        </p:nvSpPr>
        <p:spPr/>
        <p:txBody>
          <a:bodyPr/>
          <a:lstStyle/>
          <a:p>
            <a:fld id="{A06EBFEA-3397-4D66-AD14-F243ADC6C378}"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57200" y="6356350"/>
            <a:ext cx="6934200" cy="365125"/>
          </a:xfrm>
        </p:spPr>
        <p:txBody>
          <a:bodyPr/>
          <a:lstStyle/>
          <a:p>
            <a:r>
              <a:rPr lang="en-US"/>
              <a:t>Copyright Board of Trustees of the University of Illinois 2013</a:t>
            </a:r>
            <a:endParaRPr lang="en-US" dirty="0"/>
          </a:p>
        </p:txBody>
      </p:sp>
      <p:sp>
        <p:nvSpPr>
          <p:cNvPr id="9" name="Slide Number Placeholder 8"/>
          <p:cNvSpPr>
            <a:spLocks noGrp="1"/>
          </p:cNvSpPr>
          <p:nvPr>
            <p:ph type="sldNum" sz="quarter" idx="12"/>
          </p:nvPr>
        </p:nvSpPr>
        <p:spPr/>
        <p:txBody>
          <a:bodyPr/>
          <a:lstStyle/>
          <a:p>
            <a:fld id="{A06EBFEA-3397-4D66-AD14-F243ADC6C378}"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533400" y="6356350"/>
            <a:ext cx="6858000" cy="365125"/>
          </a:xfrm>
        </p:spPr>
        <p:txBody>
          <a:bodyPr/>
          <a:lstStyle/>
          <a:p>
            <a:r>
              <a:rPr lang="en-US"/>
              <a:t>Copyright Board of Trustees of the University of Illinois 2013</a:t>
            </a:r>
            <a:endParaRPr lang="en-US" dirty="0"/>
          </a:p>
        </p:txBody>
      </p:sp>
      <p:sp>
        <p:nvSpPr>
          <p:cNvPr id="5" name="Slide Number Placeholder 4"/>
          <p:cNvSpPr>
            <a:spLocks noGrp="1"/>
          </p:cNvSpPr>
          <p:nvPr>
            <p:ph type="sldNum" sz="quarter" idx="12"/>
          </p:nvPr>
        </p:nvSpPr>
        <p:spPr/>
        <p:txBody>
          <a:bodyPr/>
          <a:lstStyle/>
          <a:p>
            <a:fld id="{A06EBFEA-3397-4D66-AD14-F243ADC6C378}"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6356350"/>
            <a:ext cx="6934200" cy="365125"/>
          </a:xfrm>
        </p:spPr>
        <p:txBody>
          <a:bodyPr/>
          <a:lstStyle/>
          <a:p>
            <a:r>
              <a:rPr lang="en-US"/>
              <a:t>Copyright Board of Trustees of the University of Illinois 2013</a:t>
            </a:r>
            <a:endParaRPr lang="en-US" dirty="0"/>
          </a:p>
        </p:txBody>
      </p:sp>
      <p:sp>
        <p:nvSpPr>
          <p:cNvPr id="4" name="Slide Number Placeholder 3"/>
          <p:cNvSpPr>
            <a:spLocks noGrp="1"/>
          </p:cNvSpPr>
          <p:nvPr>
            <p:ph type="sldNum" sz="quarter" idx="12"/>
          </p:nvPr>
        </p:nvSpPr>
        <p:spPr/>
        <p:txBody>
          <a:bodyPr/>
          <a:lstStyle/>
          <a:p>
            <a:fld id="{A06EBFEA-3397-4D66-AD14-F243ADC6C378}"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8572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57200" y="6356350"/>
            <a:ext cx="6934200" cy="365125"/>
          </a:xfrm>
        </p:spPr>
        <p:txBody>
          <a:bodyPr/>
          <a:lstStyle/>
          <a:p>
            <a:r>
              <a:rPr lang="en-US"/>
              <a:t>Copyright Board of Trustees of the University of Illinois 2013</a:t>
            </a:r>
            <a:endParaRPr lang="en-US" dirty="0"/>
          </a:p>
        </p:txBody>
      </p:sp>
      <p:sp>
        <p:nvSpPr>
          <p:cNvPr id="7" name="Slide Number Placeholder 6"/>
          <p:cNvSpPr>
            <a:spLocks noGrp="1"/>
          </p:cNvSpPr>
          <p:nvPr>
            <p:ph type="sldNum" sz="quarter" idx="12"/>
          </p:nvPr>
        </p:nvSpPr>
        <p:spPr/>
        <p:txBody>
          <a:bodyPr/>
          <a:lstStyle/>
          <a:p>
            <a:fld id="{A06EBFEA-3397-4D66-AD14-F243ADC6C378}"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57200" y="6356350"/>
            <a:ext cx="6934200" cy="365125"/>
          </a:xfrm>
        </p:spPr>
        <p:txBody>
          <a:bodyPr/>
          <a:lstStyle/>
          <a:p>
            <a:r>
              <a:rPr lang="en-US"/>
              <a:t>Copyright Board of Trustees of the University of Illinois 2013</a:t>
            </a:r>
            <a:endParaRPr lang="en-US" dirty="0"/>
          </a:p>
        </p:txBody>
      </p:sp>
      <p:sp>
        <p:nvSpPr>
          <p:cNvPr id="7" name="Slide Number Placeholder 6"/>
          <p:cNvSpPr>
            <a:spLocks noGrp="1"/>
          </p:cNvSpPr>
          <p:nvPr>
            <p:ph type="sldNum" sz="quarter" idx="12"/>
          </p:nvPr>
        </p:nvSpPr>
        <p:spPr/>
        <p:txBody>
          <a:bodyPr/>
          <a:lstStyle/>
          <a:p>
            <a:fld id="{A06EBFEA-3397-4D66-AD14-F243ADC6C378}"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rgbClr val="000047"/>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274638"/>
            <a:ext cx="7239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7200" y="6356350"/>
            <a:ext cx="6934200" cy="365125"/>
          </a:xfrm>
          <a:prstGeom prst="rect">
            <a:avLst/>
          </a:prstGeom>
        </p:spPr>
        <p:txBody>
          <a:bodyPr vert="horz" lIns="91440" tIns="45720" rIns="91440" bIns="45720" rtlCol="0" anchor="ctr"/>
          <a:lstStyle>
            <a:lvl1pPr algn="ctr">
              <a:defRPr sz="800" b="1">
                <a:solidFill>
                  <a:srgbClr val="FFFF00"/>
                </a:solidFill>
                <a:latin typeface="Arial" pitchFamily="34" charset="0"/>
                <a:cs typeface="Arial" pitchFamily="34" charset="0"/>
              </a:defRPr>
            </a:lvl1pPr>
          </a:lstStyle>
          <a:p>
            <a:r>
              <a:rPr lang="en-US" dirty="0"/>
              <a:t>Copyright Board of Trustees of the University of Illinois 2013</a:t>
            </a:r>
          </a:p>
        </p:txBody>
      </p:sp>
      <p:sp>
        <p:nvSpPr>
          <p:cNvPr id="6" name="Slide Number Placeholder 5"/>
          <p:cNvSpPr>
            <a:spLocks noGrp="1"/>
          </p:cNvSpPr>
          <p:nvPr>
            <p:ph type="sldNum" sz="quarter" idx="4"/>
          </p:nvPr>
        </p:nvSpPr>
        <p:spPr>
          <a:xfrm>
            <a:off x="7543800" y="6400800"/>
            <a:ext cx="914400" cy="304800"/>
          </a:xfrm>
          <a:prstGeom prst="rect">
            <a:avLst/>
          </a:prstGeom>
        </p:spPr>
        <p:txBody>
          <a:bodyPr vert="horz" lIns="91440" tIns="45720" rIns="91440" bIns="45720" rtlCol="0" anchor="ctr"/>
          <a:lstStyle>
            <a:lvl1pPr algn="r">
              <a:defRPr sz="1400" b="1">
                <a:solidFill>
                  <a:srgbClr val="FFFF00"/>
                </a:solidFill>
                <a:latin typeface="Arial" pitchFamily="34" charset="0"/>
                <a:cs typeface="Arial" pitchFamily="34" charset="0"/>
              </a:defRPr>
            </a:lvl1pPr>
          </a:lstStyle>
          <a:p>
            <a:fld id="{A06EBFEA-3397-4D66-AD14-F243ADC6C378}" type="slidenum">
              <a:rPr lang="en-US" smtClean="0"/>
              <a:pPr/>
              <a:t>‹#›</a:t>
            </a:fld>
            <a:endParaRPr lang="en-US" dirty="0"/>
          </a:p>
        </p:txBody>
      </p:sp>
      <p:pic>
        <p:nvPicPr>
          <p:cNvPr id="7" name="Picture 31" descr="IFSI Badge April 2009 - Transparent Background"/>
          <p:cNvPicPr>
            <a:picLocks noChangeAspect="1" noChangeArrowheads="1"/>
          </p:cNvPicPr>
          <p:nvPr/>
        </p:nvPicPr>
        <p:blipFill>
          <a:blip r:embed="rId11" cstate="print"/>
          <a:srcRect/>
          <a:stretch>
            <a:fillRect/>
          </a:stretch>
        </p:blipFill>
        <p:spPr bwMode="auto">
          <a:xfrm>
            <a:off x="228600" y="228600"/>
            <a:ext cx="966788" cy="1152525"/>
          </a:xfrm>
          <a:prstGeom prst="rect">
            <a:avLst/>
          </a:prstGeom>
          <a:noFill/>
          <a:ln w="9525">
            <a:noFill/>
            <a:miter lim="800000"/>
            <a:headEnd/>
            <a:tailEnd/>
          </a:ln>
        </p:spPr>
      </p:pic>
      <p:pic>
        <p:nvPicPr>
          <p:cNvPr id="8" name="Picture 9" descr="blockitransparent"/>
          <p:cNvPicPr>
            <a:picLocks noChangeAspect="1" noChangeArrowheads="1"/>
          </p:cNvPicPr>
          <p:nvPr/>
        </p:nvPicPr>
        <p:blipFill>
          <a:blip r:embed="rId12" cstate="print"/>
          <a:srcRect/>
          <a:stretch>
            <a:fillRect/>
          </a:stretch>
        </p:blipFill>
        <p:spPr bwMode="auto">
          <a:xfrm>
            <a:off x="8610600" y="6324600"/>
            <a:ext cx="400050" cy="400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hf hdr="0" dt="0"/>
  <p:txStyles>
    <p:titleStyle>
      <a:lvl1pPr algn="ctr" defTabSz="914400" rtl="0" eaLnBrk="1" latinLnBrk="0" hangingPunct="1">
        <a:spcBef>
          <a:spcPct val="0"/>
        </a:spcBef>
        <a:buNone/>
        <a:defRPr sz="36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b="1" kern="1200">
          <a:solidFill>
            <a:srgbClr val="FFFF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b="1"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b="1" kern="1200">
          <a:solidFill>
            <a:srgbClr val="FFC00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accent3">
              <a:lumMod val="60000"/>
              <a:lumOff val="4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b="1" kern="1200">
          <a:solidFill>
            <a:schemeClr val="accent3">
              <a:lumMod val="20000"/>
              <a:lumOff val="8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fx.carli.illinois.edu/sfxuiu/az?param_perform_value=searchCategories&amp;param_category_search_type_value=browseSubCategory&amp;param_category_value=3&amp;param_subcategory_value=66&amp;&amp;param_pattern_save=fire%20engineering&amp;param_textSearchType_save=contains&amp;param_jumpToPage_save=&amp;param_sid_save=28ef92144149d1cd7b540e06674f2a5e&amp;param_lang_save=eng&amp;param_perform_save=searchTitle&amp;param_current_view_save=detail&amp;param_starts_with_browse_save=0&amp;param_chinese_checkbox_save=0&amp;param_langcode_save=en&amp;param_services2filter_save=getFullTxt&amp;param_letter_group_save=&amp;param_chinese_checkbox_type_save=Pinyin&amp;param_type_save=textSearch&amp;param_letter_group_script_save=&amp;param_ui_control_scripts_save=&amp;&amp;set_first_page=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fsi@library.illinois.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www.library.illinois.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www.library.illinois.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Illinois Fire Service Institute Library</a:t>
            </a:r>
          </a:p>
        </p:txBody>
      </p:sp>
      <p:sp>
        <p:nvSpPr>
          <p:cNvPr id="3" name="Subtitle 2"/>
          <p:cNvSpPr>
            <a:spLocks noGrp="1"/>
          </p:cNvSpPr>
          <p:nvPr>
            <p:ph type="subTitle" idx="1"/>
          </p:nvPr>
        </p:nvSpPr>
        <p:spPr/>
        <p:txBody>
          <a:bodyPr>
            <a:normAutofit/>
          </a:bodyPr>
          <a:lstStyle/>
          <a:p>
            <a:r>
              <a:rPr lang="en-US" sz="2800" dirty="0"/>
              <a:t>Finding full text articles online </a:t>
            </a:r>
          </a:p>
          <a:p>
            <a:r>
              <a:rPr lang="en-US" sz="2800" dirty="0"/>
              <a:t>at the UIUC Library</a:t>
            </a:r>
          </a:p>
        </p:txBody>
      </p:sp>
      <p:sp>
        <p:nvSpPr>
          <p:cNvPr id="5" name="Footer Placeholder 4"/>
          <p:cNvSpPr>
            <a:spLocks noGrp="1"/>
          </p:cNvSpPr>
          <p:nvPr>
            <p:ph type="ftr" sz="quarter" idx="11"/>
          </p:nvPr>
        </p:nvSpPr>
        <p:spPr/>
        <p:txBody>
          <a:bodyPr/>
          <a:lstStyle/>
          <a:p>
            <a:r>
              <a:rPr lang="en-US" dirty="0"/>
              <a:t>Copyright Board of Trustees of the University of Illinois 2013</a:t>
            </a:r>
          </a:p>
        </p:txBody>
      </p:sp>
      <p:sp>
        <p:nvSpPr>
          <p:cNvPr id="4" name="Slide Number Placeholder 3"/>
          <p:cNvSpPr>
            <a:spLocks noGrp="1"/>
          </p:cNvSpPr>
          <p:nvPr>
            <p:ph type="sldNum" sz="quarter" idx="12"/>
          </p:nvPr>
        </p:nvSpPr>
        <p:spPr/>
        <p:txBody>
          <a:bodyPr/>
          <a:lstStyle/>
          <a:p>
            <a:fld id="{A06EBFEA-3397-4D66-AD14-F243ADC6C378}" type="slidenum">
              <a:rPr lang="en-US" smtClean="0"/>
              <a:pPr/>
              <a:t>1</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dirty="0"/>
              <a:t>In the pop-up box, click on the link to the provider you have chosen.</a:t>
            </a:r>
          </a:p>
        </p:txBody>
      </p:sp>
      <p:pic>
        <p:nvPicPr>
          <p:cNvPr id="6" name="Content Placeholder 5" descr="Full Text &amp; Linking Services from the UIUC Library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t="13681" b="19431"/>
          <a:stretch/>
        </p:blipFill>
        <p:spPr>
          <a:xfrm>
            <a:off x="1831791" y="2219417"/>
            <a:ext cx="5480417" cy="3027286"/>
          </a:xfrm>
        </p:spPr>
      </p:pic>
      <p:sp>
        <p:nvSpPr>
          <p:cNvPr id="4" name="Footer Placeholder 3"/>
          <p:cNvSpPr>
            <a:spLocks noGrp="1"/>
          </p:cNvSpPr>
          <p:nvPr>
            <p:ph type="ftr" sz="quarter" idx="11"/>
          </p:nvPr>
        </p:nvSpPr>
        <p:spPr/>
        <p:txBody>
          <a:bodyPr/>
          <a:lstStyle/>
          <a:p>
            <a:r>
              <a:rPr lang="en-US"/>
              <a:t>Copyright Board of Trustees of the University of Illinois 2013</a:t>
            </a:r>
            <a:endParaRPr lang="en-US" dirty="0"/>
          </a:p>
        </p:txBody>
      </p:sp>
      <p:sp>
        <p:nvSpPr>
          <p:cNvPr id="5" name="Slide Number Placeholder 4"/>
          <p:cNvSpPr>
            <a:spLocks noGrp="1"/>
          </p:cNvSpPr>
          <p:nvPr>
            <p:ph type="sldNum" sz="quarter" idx="12"/>
          </p:nvPr>
        </p:nvSpPr>
        <p:spPr/>
        <p:txBody>
          <a:bodyPr/>
          <a:lstStyle/>
          <a:p>
            <a:fld id="{A06EBFEA-3397-4D66-AD14-F243ADC6C378}" type="slidenum">
              <a:rPr lang="en-US" smtClean="0"/>
              <a:pPr/>
              <a:t>10</a:t>
            </a:fld>
            <a:endParaRPr lang="en-US"/>
          </a:p>
        </p:txBody>
      </p:sp>
      <p:sp>
        <p:nvSpPr>
          <p:cNvPr id="9" name="Left Arrow 8"/>
          <p:cNvSpPr/>
          <p:nvPr/>
        </p:nvSpPr>
        <p:spPr>
          <a:xfrm>
            <a:off x="5867400" y="419100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121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dirty="0"/>
              <a:t>For some periodicals, click on the article’s publication year, then choose the desired issue.</a:t>
            </a:r>
          </a:p>
        </p:txBody>
      </p:sp>
      <p:pic>
        <p:nvPicPr>
          <p:cNvPr id="6" name="Content Placeholder 5" descr="Publications: Fire Engineering: EBSCOhost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t="7502" r="1655"/>
          <a:stretch/>
        </p:blipFill>
        <p:spPr>
          <a:xfrm>
            <a:off x="609600" y="1447800"/>
            <a:ext cx="7868575" cy="4651899"/>
          </a:xfrm>
        </p:spPr>
      </p:pic>
      <p:sp>
        <p:nvSpPr>
          <p:cNvPr id="4" name="Footer Placeholder 3"/>
          <p:cNvSpPr>
            <a:spLocks noGrp="1"/>
          </p:cNvSpPr>
          <p:nvPr>
            <p:ph type="ftr" sz="quarter" idx="11"/>
          </p:nvPr>
        </p:nvSpPr>
        <p:spPr/>
        <p:txBody>
          <a:bodyPr/>
          <a:lstStyle/>
          <a:p>
            <a:r>
              <a:rPr lang="en-US"/>
              <a:t>Copyright Board of Trustees of the University of Illinois 2013</a:t>
            </a:r>
            <a:endParaRPr lang="en-US" dirty="0"/>
          </a:p>
        </p:txBody>
      </p:sp>
      <p:sp>
        <p:nvSpPr>
          <p:cNvPr id="5" name="Slide Number Placeholder 4"/>
          <p:cNvSpPr>
            <a:spLocks noGrp="1"/>
          </p:cNvSpPr>
          <p:nvPr>
            <p:ph type="sldNum" sz="quarter" idx="12"/>
          </p:nvPr>
        </p:nvSpPr>
        <p:spPr/>
        <p:txBody>
          <a:bodyPr/>
          <a:lstStyle/>
          <a:p>
            <a:fld id="{A06EBFEA-3397-4D66-AD14-F243ADC6C378}" type="slidenum">
              <a:rPr lang="en-US" smtClean="0"/>
              <a:pPr/>
              <a:t>11</a:t>
            </a:fld>
            <a:endParaRPr lang="en-US"/>
          </a:p>
        </p:txBody>
      </p:sp>
    </p:spTree>
    <p:extLst>
      <p:ext uri="{BB962C8B-B14F-4D97-AF65-F5344CB8AC3E}">
        <p14:creationId xmlns:p14="http://schemas.microsoft.com/office/powerpoint/2010/main" val="2305689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List of Full Text Emergency Response Journals Online at UIUC Library</a:t>
            </a:r>
          </a:p>
        </p:txBody>
      </p:sp>
      <p:sp>
        <p:nvSpPr>
          <p:cNvPr id="3" name="Content Placeholder 2"/>
          <p:cNvSpPr>
            <a:spLocks noGrp="1"/>
          </p:cNvSpPr>
          <p:nvPr>
            <p:ph idx="1"/>
          </p:nvPr>
        </p:nvSpPr>
        <p:spPr>
          <a:xfrm>
            <a:off x="457200" y="1600200"/>
            <a:ext cx="8229600" cy="4648200"/>
          </a:xfrm>
        </p:spPr>
        <p:txBody>
          <a:bodyPr>
            <a:normAutofit/>
          </a:bodyPr>
          <a:lstStyle/>
          <a:p>
            <a:endParaRPr lang="en-US" sz="1200" dirty="0"/>
          </a:p>
          <a:p>
            <a:r>
              <a:rPr lang="en-US" sz="1200" dirty="0"/>
              <a:t>Case Studies in Fire Safety (available from 2014)</a:t>
            </a:r>
          </a:p>
          <a:p>
            <a:r>
              <a:rPr lang="en-US" sz="1200" dirty="0"/>
              <a:t>Fire and Materials (available from 1996)</a:t>
            </a:r>
          </a:p>
          <a:p>
            <a:r>
              <a:rPr lang="en-US" sz="1200" dirty="0"/>
              <a:t>Fire Chief (available 2003-2013)</a:t>
            </a:r>
          </a:p>
          <a:p>
            <a:r>
              <a:rPr lang="en-US" sz="1200" dirty="0"/>
              <a:t>Fire Engineering (available from 1995)</a:t>
            </a:r>
          </a:p>
          <a:p>
            <a:r>
              <a:rPr lang="en-US" sz="1200" dirty="0"/>
              <a:t>Fire, Fuel, and Smoke Science Program, Missoula Fire Sciences Laboratory, research accomplishments (available from 2012)</a:t>
            </a:r>
          </a:p>
          <a:p>
            <a:r>
              <a:rPr lang="en-US" sz="1200" dirty="0"/>
              <a:t>Fire Management Today (available from 1936)</a:t>
            </a:r>
          </a:p>
          <a:p>
            <a:r>
              <a:rPr lang="en-US" sz="1200" dirty="0"/>
              <a:t>Fire Protection Engineering (available from 2000)</a:t>
            </a:r>
          </a:p>
          <a:p>
            <a:r>
              <a:rPr lang="en-US" sz="1200" dirty="0"/>
              <a:t>Fire Safety Engineering (available from 2002-2009)</a:t>
            </a:r>
          </a:p>
          <a:p>
            <a:r>
              <a:rPr lang="en-US" sz="1200" dirty="0"/>
              <a:t>Fire Safety Journal (available from 1977)</a:t>
            </a:r>
          </a:p>
          <a:p>
            <a:r>
              <a:rPr lang="en-US" sz="1200" dirty="0"/>
              <a:t>Fire Science Reviews (available from 2012)</a:t>
            </a:r>
          </a:p>
          <a:p>
            <a:r>
              <a:rPr lang="en-US" sz="1200" dirty="0"/>
              <a:t>Fire Technology (available from 1965)</a:t>
            </a:r>
          </a:p>
          <a:p>
            <a:r>
              <a:rPr lang="en-US" sz="1200" dirty="0"/>
              <a:t>Firehouse (available from 2004-2014)</a:t>
            </a:r>
          </a:p>
          <a:p>
            <a:r>
              <a:rPr lang="en-US" sz="1200" dirty="0"/>
              <a:t>Firehouse.com (available from 2012)</a:t>
            </a:r>
          </a:p>
          <a:p>
            <a:r>
              <a:rPr lang="en-US" sz="1200" dirty="0"/>
              <a:t>International Forest Fire News (available from 1998-2010)</a:t>
            </a:r>
          </a:p>
          <a:p>
            <a:r>
              <a:rPr lang="en-US" sz="1200" dirty="0"/>
              <a:t>Journal of Fire Sciences (available from 2005-2008)</a:t>
            </a:r>
          </a:p>
          <a:p>
            <a:r>
              <a:rPr lang="en-US" sz="1200" dirty="0"/>
              <a:t>Minnesota Fire Chief (available from 2004)</a:t>
            </a:r>
          </a:p>
          <a:p>
            <a:r>
              <a:rPr lang="en-US" sz="1200" dirty="0"/>
              <a:t>Other Journals can be found under the Subject Heading “Fire Fighting and Safety Engineering,” linked </a:t>
            </a:r>
            <a:r>
              <a:rPr lang="en-US" sz="1200" dirty="0">
                <a:hlinkClick r:id="rId2"/>
              </a:rPr>
              <a:t>here</a:t>
            </a:r>
            <a:r>
              <a:rPr lang="en-US" sz="1200" dirty="0"/>
              <a:t>. </a:t>
            </a:r>
          </a:p>
          <a:p>
            <a:pPr marL="0" indent="0">
              <a:buNone/>
            </a:pPr>
            <a:endParaRPr lang="en-US" sz="1600" dirty="0"/>
          </a:p>
          <a:p>
            <a:endParaRPr lang="en-US" sz="2000" dirty="0"/>
          </a:p>
        </p:txBody>
      </p:sp>
      <p:sp>
        <p:nvSpPr>
          <p:cNvPr id="4" name="Footer Placeholder 3"/>
          <p:cNvSpPr>
            <a:spLocks noGrp="1"/>
          </p:cNvSpPr>
          <p:nvPr>
            <p:ph type="ftr" sz="quarter" idx="11"/>
          </p:nvPr>
        </p:nvSpPr>
        <p:spPr/>
        <p:txBody>
          <a:bodyPr/>
          <a:lstStyle/>
          <a:p>
            <a:r>
              <a:rPr lang="en-US"/>
              <a:t>Copyright Board of Trustees of the University of Illinois 2013</a:t>
            </a:r>
            <a:endParaRPr lang="en-US" dirty="0"/>
          </a:p>
        </p:txBody>
      </p:sp>
      <p:sp>
        <p:nvSpPr>
          <p:cNvPr id="5" name="Slide Number Placeholder 4"/>
          <p:cNvSpPr>
            <a:spLocks noGrp="1"/>
          </p:cNvSpPr>
          <p:nvPr>
            <p:ph type="sldNum" sz="quarter" idx="12"/>
          </p:nvPr>
        </p:nvSpPr>
        <p:spPr/>
        <p:txBody>
          <a:bodyPr/>
          <a:lstStyle/>
          <a:p>
            <a:fld id="{A06EBFEA-3397-4D66-AD14-F243ADC6C378}" type="slidenum">
              <a:rPr lang="en-US" smtClean="0"/>
              <a:pPr/>
              <a:t>12</a:t>
            </a:fld>
            <a:endParaRPr lang="en-US"/>
          </a:p>
        </p:txBody>
      </p:sp>
    </p:spTree>
    <p:extLst>
      <p:ext uri="{BB962C8B-B14F-4D97-AF65-F5344CB8AC3E}">
        <p14:creationId xmlns:p14="http://schemas.microsoft.com/office/powerpoint/2010/main" val="868997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600200"/>
          </a:xfrm>
        </p:spPr>
        <p:txBody>
          <a:bodyPr>
            <a:normAutofit/>
          </a:bodyPr>
          <a:lstStyle/>
          <a:p>
            <a:pPr algn="l"/>
            <a:r>
              <a:rPr lang="en-US" sz="1800" dirty="0"/>
              <a:t>For further help locating full text journals and articles, please contact IFSI librarians at </a:t>
            </a:r>
            <a:r>
              <a:rPr lang="en-US" sz="1800" dirty="0">
                <a:solidFill>
                  <a:srgbClr val="FF0000"/>
                </a:solidFill>
                <a:hlinkClick r:id="rId2"/>
              </a:rPr>
              <a:t>fsi-library@illinois.edu</a:t>
            </a:r>
            <a:r>
              <a:rPr lang="en-US" sz="1800" dirty="0">
                <a:solidFill>
                  <a:srgbClr val="FF0000"/>
                </a:solidFill>
              </a:rPr>
              <a:t> </a:t>
            </a:r>
            <a:r>
              <a:rPr lang="en-US" sz="1800" dirty="0"/>
              <a:t> or at (217) 333-8925 or (800) 437-5819.</a:t>
            </a:r>
          </a:p>
        </p:txBody>
      </p:sp>
      <p:sp>
        <p:nvSpPr>
          <p:cNvPr id="4" name="Footer Placeholder 3"/>
          <p:cNvSpPr>
            <a:spLocks noGrp="1"/>
          </p:cNvSpPr>
          <p:nvPr>
            <p:ph type="ftr" sz="quarter" idx="11"/>
          </p:nvPr>
        </p:nvSpPr>
        <p:spPr/>
        <p:txBody>
          <a:bodyPr/>
          <a:lstStyle/>
          <a:p>
            <a:r>
              <a:rPr lang="en-US"/>
              <a:t>Copyright Board of Trustees of the University of Illinois 2013</a:t>
            </a:r>
            <a:endParaRPr lang="en-US" dirty="0"/>
          </a:p>
        </p:txBody>
      </p:sp>
      <p:sp>
        <p:nvSpPr>
          <p:cNvPr id="5" name="Slide Number Placeholder 4"/>
          <p:cNvSpPr>
            <a:spLocks noGrp="1"/>
          </p:cNvSpPr>
          <p:nvPr>
            <p:ph type="sldNum" sz="quarter" idx="12"/>
          </p:nvPr>
        </p:nvSpPr>
        <p:spPr/>
        <p:txBody>
          <a:bodyPr/>
          <a:lstStyle/>
          <a:p>
            <a:fld id="{A06EBFEA-3397-4D66-AD14-F243ADC6C378}" type="slidenum">
              <a:rPr lang="en-US" smtClean="0"/>
              <a:pPr/>
              <a:t>13</a:t>
            </a:fld>
            <a:endParaRPr lang="en-US" dirty="0"/>
          </a:p>
        </p:txBody>
      </p:sp>
    </p:spTree>
    <p:extLst>
      <p:ext uri="{BB962C8B-B14F-4D97-AF65-F5344CB8AC3E}">
        <p14:creationId xmlns:p14="http://schemas.microsoft.com/office/powerpoint/2010/main" val="2481232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2000" dirty="0"/>
              <a:t>The UIUC Library Online Journal and Article Locator is available to IFSI patrons on site at the IFSI Library.</a:t>
            </a:r>
          </a:p>
        </p:txBody>
      </p:sp>
      <p:sp>
        <p:nvSpPr>
          <p:cNvPr id="3" name="Subtitle 2"/>
          <p:cNvSpPr>
            <a:spLocks noGrp="1"/>
          </p:cNvSpPr>
          <p:nvPr>
            <p:ph type="subTitle" idx="1"/>
          </p:nvPr>
        </p:nvSpPr>
        <p:spPr>
          <a:xfrm>
            <a:off x="762000" y="3886200"/>
            <a:ext cx="7010400" cy="1752600"/>
          </a:xfrm>
        </p:spPr>
        <p:txBody>
          <a:bodyPr>
            <a:normAutofit/>
          </a:bodyPr>
          <a:lstStyle/>
          <a:p>
            <a:pPr algn="l"/>
            <a:r>
              <a:rPr lang="en-US" sz="2000" dirty="0">
                <a:solidFill>
                  <a:schemeClr val="bg1"/>
                </a:solidFill>
              </a:rPr>
              <a:t>The Online Journal and Article Locator is also available outside of the IFSI Library to IFSI staff who have a UIUC NETID username and password.</a:t>
            </a:r>
          </a:p>
        </p:txBody>
      </p:sp>
      <p:sp>
        <p:nvSpPr>
          <p:cNvPr id="4" name="Footer Placeholder 3"/>
          <p:cNvSpPr>
            <a:spLocks noGrp="1"/>
          </p:cNvSpPr>
          <p:nvPr>
            <p:ph type="ftr" sz="quarter" idx="11"/>
          </p:nvPr>
        </p:nvSpPr>
        <p:spPr/>
        <p:txBody>
          <a:bodyPr/>
          <a:lstStyle/>
          <a:p>
            <a:r>
              <a:rPr lang="en-US"/>
              <a:t>Copyright Board of Trustees of the University of Illinois 2013</a:t>
            </a:r>
            <a:endParaRPr lang="en-US" dirty="0"/>
          </a:p>
        </p:txBody>
      </p:sp>
      <p:sp>
        <p:nvSpPr>
          <p:cNvPr id="5" name="Slide Number Placeholder 4"/>
          <p:cNvSpPr>
            <a:spLocks noGrp="1"/>
          </p:cNvSpPr>
          <p:nvPr>
            <p:ph type="sldNum" sz="quarter" idx="12"/>
          </p:nvPr>
        </p:nvSpPr>
        <p:spPr/>
        <p:txBody>
          <a:bodyPr/>
          <a:lstStyle/>
          <a:p>
            <a:fld id="{A06EBFEA-3397-4D66-AD14-F243ADC6C378}" type="slidenum">
              <a:rPr lang="en-US" smtClean="0"/>
              <a:pPr/>
              <a:t>2</a:t>
            </a:fld>
            <a:endParaRPr lang="en-US" dirty="0"/>
          </a:p>
        </p:txBody>
      </p:sp>
    </p:spTree>
    <p:extLst>
      <p:ext uri="{BB962C8B-B14F-4D97-AF65-F5344CB8AC3E}">
        <p14:creationId xmlns:p14="http://schemas.microsoft.com/office/powerpoint/2010/main" val="700883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1800" dirty="0"/>
              <a:t>At the UIUC Library home page (</a:t>
            </a:r>
            <a:r>
              <a:rPr lang="en-US" sz="1800" dirty="0">
                <a:hlinkClick r:id="rId2"/>
              </a:rPr>
              <a:t>http://www.library.illinois.edu/</a:t>
            </a:r>
            <a:r>
              <a:rPr lang="en-US" sz="1800" dirty="0"/>
              <a:t>) at the Databases and Journals dropdown menu, click on Journal and Article Locator.</a:t>
            </a:r>
            <a:br>
              <a:rPr lang="en-US" sz="1800" dirty="0"/>
            </a:br>
            <a:endParaRPr lang="en-US" sz="1800" dirty="0"/>
          </a:p>
        </p:txBody>
      </p:sp>
      <p:pic>
        <p:nvPicPr>
          <p:cNvPr id="7" name="Content Placeholder 6" descr="University Library, University of Illinois - Mozilla Firefox"/>
          <p:cNvPicPr>
            <a:picLocks noGrp="1" noChangeAspect="1"/>
          </p:cNvPicPr>
          <p:nvPr>
            <p:ph idx="1"/>
          </p:nvPr>
        </p:nvPicPr>
        <p:blipFill rotWithShape="1">
          <a:blip r:embed="rId3">
            <a:extLst>
              <a:ext uri="{28A0092B-C50C-407E-A947-70E740481C1C}">
                <a14:useLocalDpi xmlns:a14="http://schemas.microsoft.com/office/drawing/2010/main" val="0"/>
              </a:ext>
            </a:extLst>
          </a:blip>
          <a:srcRect l="3704" t="14166" r="4630" b="-730"/>
          <a:stretch/>
        </p:blipFill>
        <p:spPr>
          <a:xfrm>
            <a:off x="856710" y="1676400"/>
            <a:ext cx="7543800" cy="3810000"/>
          </a:xfrm>
        </p:spPr>
      </p:pic>
      <p:sp>
        <p:nvSpPr>
          <p:cNvPr id="4" name="Footer Placeholder 3"/>
          <p:cNvSpPr>
            <a:spLocks noGrp="1"/>
          </p:cNvSpPr>
          <p:nvPr>
            <p:ph type="ftr" sz="quarter" idx="11"/>
          </p:nvPr>
        </p:nvSpPr>
        <p:spPr/>
        <p:txBody>
          <a:bodyPr/>
          <a:lstStyle/>
          <a:p>
            <a:r>
              <a:rPr lang="en-US"/>
              <a:t>Copyright Board of Trustees of the University of Illinois 2013</a:t>
            </a:r>
            <a:endParaRPr lang="en-US" dirty="0"/>
          </a:p>
        </p:txBody>
      </p:sp>
      <p:sp>
        <p:nvSpPr>
          <p:cNvPr id="5" name="Slide Number Placeholder 4"/>
          <p:cNvSpPr>
            <a:spLocks noGrp="1"/>
          </p:cNvSpPr>
          <p:nvPr>
            <p:ph type="sldNum" sz="quarter" idx="12"/>
          </p:nvPr>
        </p:nvSpPr>
        <p:spPr/>
        <p:txBody>
          <a:bodyPr/>
          <a:lstStyle/>
          <a:p>
            <a:fld id="{A06EBFEA-3397-4D66-AD14-F243ADC6C378}" type="slidenum">
              <a:rPr lang="en-US" smtClean="0"/>
              <a:pPr/>
              <a:t>3</a:t>
            </a:fld>
            <a:endParaRPr lang="en-US"/>
          </a:p>
        </p:txBody>
      </p:sp>
      <p:sp>
        <p:nvSpPr>
          <p:cNvPr id="9" name="Left Arrow 8"/>
          <p:cNvSpPr/>
          <p:nvPr/>
        </p:nvSpPr>
        <p:spPr>
          <a:xfrm>
            <a:off x="4038600" y="4399211"/>
            <a:ext cx="45719" cy="4571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4041400" y="4179754"/>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535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Type the appropriate article information into each search field. If you do not have all the information, fill in as many fields as you can. The journal title, however, will be necessary.</a:t>
            </a:r>
          </a:p>
        </p:txBody>
      </p:sp>
      <p:pic>
        <p:nvPicPr>
          <p:cNvPr id="9" name="Content Placeholder 8" descr="University Library - University of Illinois at Urbana - Champaign Journal Article Locator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l="3704" t="14166" r="10185" b="2250"/>
          <a:stretch/>
        </p:blipFill>
        <p:spPr>
          <a:xfrm>
            <a:off x="1066800" y="1959953"/>
            <a:ext cx="7086600" cy="3678847"/>
          </a:xfrm>
        </p:spPr>
      </p:pic>
      <p:sp>
        <p:nvSpPr>
          <p:cNvPr id="4" name="Footer Placeholder 3"/>
          <p:cNvSpPr>
            <a:spLocks noGrp="1"/>
          </p:cNvSpPr>
          <p:nvPr>
            <p:ph type="ftr" sz="quarter" idx="11"/>
          </p:nvPr>
        </p:nvSpPr>
        <p:spPr>
          <a:xfrm>
            <a:off x="457200" y="6340475"/>
            <a:ext cx="6934200" cy="365125"/>
          </a:xfrm>
        </p:spPr>
        <p:txBody>
          <a:bodyPr/>
          <a:lstStyle/>
          <a:p>
            <a:r>
              <a:rPr lang="en-US"/>
              <a:t>Copyright Board of Trustees of the University of Illinois 2013</a:t>
            </a:r>
            <a:endParaRPr lang="en-US" dirty="0"/>
          </a:p>
        </p:txBody>
      </p:sp>
      <p:sp>
        <p:nvSpPr>
          <p:cNvPr id="5" name="Slide Number Placeholder 4"/>
          <p:cNvSpPr>
            <a:spLocks noGrp="1"/>
          </p:cNvSpPr>
          <p:nvPr>
            <p:ph type="sldNum" sz="quarter" idx="12"/>
          </p:nvPr>
        </p:nvSpPr>
        <p:spPr/>
        <p:txBody>
          <a:bodyPr/>
          <a:lstStyle/>
          <a:p>
            <a:fld id="{A06EBFEA-3397-4D66-AD14-F243ADC6C378}" type="slidenum">
              <a:rPr lang="en-US" smtClean="0"/>
              <a:pPr/>
              <a:t>4</a:t>
            </a:fld>
            <a:endParaRPr lang="en-US"/>
          </a:p>
        </p:txBody>
      </p:sp>
    </p:spTree>
    <p:extLst>
      <p:ext uri="{BB962C8B-B14F-4D97-AF65-F5344CB8AC3E}">
        <p14:creationId xmlns:p14="http://schemas.microsoft.com/office/powerpoint/2010/main" val="89505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a:t>Click on the Article Match.</a:t>
            </a:r>
          </a:p>
        </p:txBody>
      </p:sp>
      <p:pic>
        <p:nvPicPr>
          <p:cNvPr id="8" name="Content Placeholder 7" descr="Full Text &amp; Linking Services from the UIUC Library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t="14166" r="15741" b="-2461"/>
          <a:stretch/>
        </p:blipFill>
        <p:spPr>
          <a:xfrm>
            <a:off x="1295400" y="1600200"/>
            <a:ext cx="6934200" cy="3886200"/>
          </a:xfrm>
        </p:spPr>
      </p:pic>
      <p:sp>
        <p:nvSpPr>
          <p:cNvPr id="4" name="Footer Placeholder 3"/>
          <p:cNvSpPr>
            <a:spLocks noGrp="1"/>
          </p:cNvSpPr>
          <p:nvPr>
            <p:ph type="ftr" sz="quarter" idx="11"/>
          </p:nvPr>
        </p:nvSpPr>
        <p:spPr/>
        <p:txBody>
          <a:bodyPr/>
          <a:lstStyle/>
          <a:p>
            <a:r>
              <a:rPr lang="en-US"/>
              <a:t>Copyright Board of Trustees of the University of Illinois 2013</a:t>
            </a:r>
            <a:endParaRPr lang="en-US" dirty="0"/>
          </a:p>
        </p:txBody>
      </p:sp>
      <p:sp>
        <p:nvSpPr>
          <p:cNvPr id="5" name="Slide Number Placeholder 4"/>
          <p:cNvSpPr>
            <a:spLocks noGrp="1"/>
          </p:cNvSpPr>
          <p:nvPr>
            <p:ph type="sldNum" sz="quarter" idx="12"/>
          </p:nvPr>
        </p:nvSpPr>
        <p:spPr/>
        <p:txBody>
          <a:bodyPr/>
          <a:lstStyle/>
          <a:p>
            <a:fld id="{A06EBFEA-3397-4D66-AD14-F243ADC6C378}" type="slidenum">
              <a:rPr lang="en-US" smtClean="0"/>
              <a:pPr/>
              <a:t>5</a:t>
            </a:fld>
            <a:endParaRPr lang="en-US"/>
          </a:p>
        </p:txBody>
      </p:sp>
      <p:sp>
        <p:nvSpPr>
          <p:cNvPr id="9" name="Left Arrow 8"/>
          <p:cNvSpPr/>
          <p:nvPr/>
        </p:nvSpPr>
        <p:spPr>
          <a:xfrm>
            <a:off x="4088892" y="4011168"/>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170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a:t>Click on PDF Full Text to access the article.</a:t>
            </a:r>
          </a:p>
        </p:txBody>
      </p:sp>
      <p:pic>
        <p:nvPicPr>
          <p:cNvPr id="6" name="Content Placeholder 5" descr="Result List: SO (Fire Chief) AND AU (Wilmoth) AND TI (Failure to lead): EBSCOhost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t="13894" r="1381"/>
          <a:stretch/>
        </p:blipFill>
        <p:spPr>
          <a:xfrm>
            <a:off x="483108" y="1845552"/>
            <a:ext cx="8127492" cy="3777881"/>
          </a:xfrm>
        </p:spPr>
      </p:pic>
      <p:sp>
        <p:nvSpPr>
          <p:cNvPr id="4" name="Footer Placeholder 3"/>
          <p:cNvSpPr>
            <a:spLocks noGrp="1"/>
          </p:cNvSpPr>
          <p:nvPr>
            <p:ph type="ftr" sz="quarter" idx="11"/>
          </p:nvPr>
        </p:nvSpPr>
        <p:spPr/>
        <p:txBody>
          <a:bodyPr/>
          <a:lstStyle/>
          <a:p>
            <a:r>
              <a:rPr lang="en-US"/>
              <a:t>Copyright Board of Trustees of the University of Illinois 2013</a:t>
            </a:r>
            <a:endParaRPr lang="en-US" dirty="0"/>
          </a:p>
        </p:txBody>
      </p:sp>
      <p:sp>
        <p:nvSpPr>
          <p:cNvPr id="5" name="Slide Number Placeholder 4"/>
          <p:cNvSpPr>
            <a:spLocks noGrp="1"/>
          </p:cNvSpPr>
          <p:nvPr>
            <p:ph type="sldNum" sz="quarter" idx="12"/>
          </p:nvPr>
        </p:nvSpPr>
        <p:spPr/>
        <p:txBody>
          <a:bodyPr/>
          <a:lstStyle/>
          <a:p>
            <a:fld id="{A06EBFEA-3397-4D66-AD14-F243ADC6C378}" type="slidenum">
              <a:rPr lang="en-US" smtClean="0"/>
              <a:pPr/>
              <a:t>6</a:t>
            </a:fld>
            <a:endParaRPr lang="en-US"/>
          </a:p>
        </p:txBody>
      </p:sp>
      <p:sp>
        <p:nvSpPr>
          <p:cNvPr id="10" name="Left Arrow 9"/>
          <p:cNvSpPr/>
          <p:nvPr/>
        </p:nvSpPr>
        <p:spPr>
          <a:xfrm>
            <a:off x="4450081" y="4841631"/>
            <a:ext cx="45719" cy="488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4006596" y="4552251"/>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089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1800" dirty="0"/>
              <a:t>If you do not have a particular article in mind but would just like to search for a subject in a particular journal, at the UIUC Library home page (</a:t>
            </a:r>
            <a:r>
              <a:rPr lang="en-US" sz="1800" dirty="0">
                <a:hlinkClick r:id="rId2"/>
              </a:rPr>
              <a:t>http://www.library.illinois.edu/</a:t>
            </a:r>
            <a:r>
              <a:rPr lang="en-US" sz="1800" dirty="0"/>
              <a:t>) at the Databases and Journals dropdown, click on Online Journals &amp; Databases.</a:t>
            </a:r>
            <a:br>
              <a:rPr lang="en-US" sz="1800" dirty="0"/>
            </a:br>
            <a:endParaRPr lang="en-US" sz="1800" dirty="0"/>
          </a:p>
        </p:txBody>
      </p:sp>
      <p:pic>
        <p:nvPicPr>
          <p:cNvPr id="7" name="Content Placeholder 6" descr="University Library, University of Illinois - Mozilla Firefox"/>
          <p:cNvPicPr>
            <a:picLocks noGrp="1" noChangeAspect="1"/>
          </p:cNvPicPr>
          <p:nvPr>
            <p:ph idx="1"/>
          </p:nvPr>
        </p:nvPicPr>
        <p:blipFill rotWithShape="1">
          <a:blip r:embed="rId3">
            <a:extLst>
              <a:ext uri="{28A0092B-C50C-407E-A947-70E740481C1C}">
                <a14:useLocalDpi xmlns:a14="http://schemas.microsoft.com/office/drawing/2010/main" val="0"/>
              </a:ext>
            </a:extLst>
          </a:blip>
          <a:srcRect l="3704" t="14166" r="4630" b="-730"/>
          <a:stretch/>
        </p:blipFill>
        <p:spPr>
          <a:xfrm>
            <a:off x="856710" y="1676400"/>
            <a:ext cx="7543800" cy="3810000"/>
          </a:xfrm>
        </p:spPr>
      </p:pic>
      <p:sp>
        <p:nvSpPr>
          <p:cNvPr id="4" name="Footer Placeholder 3"/>
          <p:cNvSpPr>
            <a:spLocks noGrp="1"/>
          </p:cNvSpPr>
          <p:nvPr>
            <p:ph type="ftr" sz="quarter" idx="11"/>
          </p:nvPr>
        </p:nvSpPr>
        <p:spPr/>
        <p:txBody>
          <a:bodyPr/>
          <a:lstStyle/>
          <a:p>
            <a:r>
              <a:rPr lang="en-US"/>
              <a:t>Copyright Board of Trustees of the University of Illinois 2013</a:t>
            </a:r>
            <a:endParaRPr lang="en-US" dirty="0"/>
          </a:p>
        </p:txBody>
      </p:sp>
      <p:sp>
        <p:nvSpPr>
          <p:cNvPr id="5" name="Slide Number Placeholder 4"/>
          <p:cNvSpPr>
            <a:spLocks noGrp="1"/>
          </p:cNvSpPr>
          <p:nvPr>
            <p:ph type="sldNum" sz="quarter" idx="12"/>
          </p:nvPr>
        </p:nvSpPr>
        <p:spPr/>
        <p:txBody>
          <a:bodyPr/>
          <a:lstStyle/>
          <a:p>
            <a:fld id="{A06EBFEA-3397-4D66-AD14-F243ADC6C378}" type="slidenum">
              <a:rPr lang="en-US" smtClean="0"/>
              <a:pPr/>
              <a:t>7</a:t>
            </a:fld>
            <a:endParaRPr lang="en-US"/>
          </a:p>
        </p:txBody>
      </p:sp>
      <p:sp>
        <p:nvSpPr>
          <p:cNvPr id="3" name="Left Arrow 2"/>
          <p:cNvSpPr/>
          <p:nvPr/>
        </p:nvSpPr>
        <p:spPr>
          <a:xfrm>
            <a:off x="4139406" y="441960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921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dirty="0"/>
              <a:t>In the Title field, type in the title of the journal you would like to search. Click on “Starts with.”</a:t>
            </a:r>
            <a:br>
              <a:rPr lang="en-US" sz="1800" dirty="0"/>
            </a:br>
            <a:endParaRPr lang="en-US" sz="1800" dirty="0"/>
          </a:p>
        </p:txBody>
      </p:sp>
      <p:pic>
        <p:nvPicPr>
          <p:cNvPr id="8" name="Content Placeholder 7" descr="Find Online Journals &amp; Databases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t="14167" r="2778" b="-1"/>
          <a:stretch/>
        </p:blipFill>
        <p:spPr>
          <a:xfrm>
            <a:off x="762000" y="1794567"/>
            <a:ext cx="8001000" cy="3777882"/>
          </a:xfrm>
        </p:spPr>
      </p:pic>
      <p:sp>
        <p:nvSpPr>
          <p:cNvPr id="4" name="Footer Placeholder 3"/>
          <p:cNvSpPr>
            <a:spLocks noGrp="1"/>
          </p:cNvSpPr>
          <p:nvPr>
            <p:ph type="ftr" sz="quarter" idx="11"/>
          </p:nvPr>
        </p:nvSpPr>
        <p:spPr/>
        <p:txBody>
          <a:bodyPr/>
          <a:lstStyle/>
          <a:p>
            <a:r>
              <a:rPr lang="en-US"/>
              <a:t>Copyright Board of Trustees of the University of Illinois 2013</a:t>
            </a:r>
            <a:endParaRPr lang="en-US" dirty="0"/>
          </a:p>
        </p:txBody>
      </p:sp>
      <p:sp>
        <p:nvSpPr>
          <p:cNvPr id="5" name="Slide Number Placeholder 4"/>
          <p:cNvSpPr>
            <a:spLocks noGrp="1"/>
          </p:cNvSpPr>
          <p:nvPr>
            <p:ph type="sldNum" sz="quarter" idx="12"/>
          </p:nvPr>
        </p:nvSpPr>
        <p:spPr/>
        <p:txBody>
          <a:bodyPr/>
          <a:lstStyle/>
          <a:p>
            <a:fld id="{A06EBFEA-3397-4D66-AD14-F243ADC6C378}" type="slidenum">
              <a:rPr lang="en-US" smtClean="0"/>
              <a:pPr/>
              <a:t>8</a:t>
            </a:fld>
            <a:endParaRPr lang="en-US"/>
          </a:p>
        </p:txBody>
      </p:sp>
      <p:sp>
        <p:nvSpPr>
          <p:cNvPr id="10" name="Up Arrow 9"/>
          <p:cNvSpPr/>
          <p:nvPr/>
        </p:nvSpPr>
        <p:spPr>
          <a:xfrm>
            <a:off x="1752600" y="3741350"/>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2985516" y="3741350"/>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835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944562"/>
          </a:xfrm>
        </p:spPr>
        <p:txBody>
          <a:bodyPr>
            <a:normAutofit/>
          </a:bodyPr>
          <a:lstStyle/>
          <a:p>
            <a:pPr algn="l"/>
            <a:r>
              <a:rPr lang="en-US" sz="1800" dirty="0"/>
              <a:t>Choose from available full text providers.</a:t>
            </a:r>
          </a:p>
        </p:txBody>
      </p:sp>
      <p:sp>
        <p:nvSpPr>
          <p:cNvPr id="4" name="Footer Placeholder 3"/>
          <p:cNvSpPr>
            <a:spLocks noGrp="1"/>
          </p:cNvSpPr>
          <p:nvPr>
            <p:ph type="ftr" sz="quarter" idx="11"/>
          </p:nvPr>
        </p:nvSpPr>
        <p:spPr/>
        <p:txBody>
          <a:bodyPr/>
          <a:lstStyle/>
          <a:p>
            <a:r>
              <a:rPr lang="en-US"/>
              <a:t>Copyright Board of Trustees of the University of Illinois 2013</a:t>
            </a:r>
            <a:endParaRPr lang="en-US" dirty="0"/>
          </a:p>
        </p:txBody>
      </p:sp>
      <p:sp>
        <p:nvSpPr>
          <p:cNvPr id="5" name="Slide Number Placeholder 4"/>
          <p:cNvSpPr>
            <a:spLocks noGrp="1"/>
          </p:cNvSpPr>
          <p:nvPr>
            <p:ph type="sldNum" sz="quarter" idx="12"/>
          </p:nvPr>
        </p:nvSpPr>
        <p:spPr/>
        <p:txBody>
          <a:bodyPr/>
          <a:lstStyle/>
          <a:p>
            <a:fld id="{A06EBFEA-3397-4D66-AD14-F243ADC6C378}" type="slidenum">
              <a:rPr lang="en-US" smtClean="0"/>
              <a:pPr/>
              <a:t>9</a:t>
            </a:fld>
            <a:endParaRPr lang="en-US"/>
          </a:p>
        </p:txBody>
      </p:sp>
      <p:sp>
        <p:nvSpPr>
          <p:cNvPr id="7" name="Left Arrow 6"/>
          <p:cNvSpPr/>
          <p:nvPr/>
        </p:nvSpPr>
        <p:spPr>
          <a:xfrm>
            <a:off x="4953000" y="3429000"/>
            <a:ext cx="978408" cy="3528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Find Online Journals &amp; Databases - Mozilla Firefox"/>
          <p:cNvPicPr>
            <a:picLocks noChangeAspect="1"/>
          </p:cNvPicPr>
          <p:nvPr/>
        </p:nvPicPr>
        <p:blipFill rotWithShape="1">
          <a:blip r:embed="rId2">
            <a:extLst>
              <a:ext uri="{28A0092B-C50C-407E-A947-70E740481C1C}">
                <a14:useLocalDpi xmlns:a14="http://schemas.microsoft.com/office/drawing/2010/main" val="0"/>
              </a:ext>
            </a:extLst>
          </a:blip>
          <a:srcRect t="12807" r="49166"/>
          <a:stretch/>
        </p:blipFill>
        <p:spPr>
          <a:xfrm>
            <a:off x="1295400" y="1417638"/>
            <a:ext cx="6477000" cy="4955310"/>
          </a:xfrm>
          <a:prstGeom prst="rect">
            <a:avLst/>
          </a:prstGeom>
        </p:spPr>
      </p:pic>
      <p:sp>
        <p:nvSpPr>
          <p:cNvPr id="9" name="Left Arrow 8"/>
          <p:cNvSpPr/>
          <p:nvPr/>
        </p:nvSpPr>
        <p:spPr>
          <a:xfrm>
            <a:off x="6172200" y="2944368"/>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16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IFSI PowerPoint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TotalTime>
  <Words>612</Words>
  <Application>Microsoft Office PowerPoint</Application>
  <PresentationFormat>On-screen Show (4:3)</PresentationFormat>
  <Paragraphs>60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IFSI PowerPoint Template</vt:lpstr>
      <vt:lpstr>Illinois Fire Service Institute Library</vt:lpstr>
      <vt:lpstr>The UIUC Library Online Journal and Article Locator is available to IFSI patrons on site at the IFSI Library.</vt:lpstr>
      <vt:lpstr>At the UIUC Library home page (http://www.library.illinois.edu/) at the Databases and Journals dropdown menu, click on Journal and Article Locator. </vt:lpstr>
      <vt:lpstr>Type the appropriate article information into each search field. If you do not have all the information, fill in as many fields as you can. The journal title, however, will be necessary.</vt:lpstr>
      <vt:lpstr>Click on the Article Match.</vt:lpstr>
      <vt:lpstr>Click on PDF Full Text to access the article.</vt:lpstr>
      <vt:lpstr>If you do not have a particular article in mind but would just like to search for a subject in a particular journal, at the UIUC Library home page (http://www.library.illinois.edu/) at the Databases and Journals dropdown, click on Online Journals &amp; Databases. </vt:lpstr>
      <vt:lpstr>In the Title field, type in the title of the journal you would like to search. Click on “Starts with.” </vt:lpstr>
      <vt:lpstr>Choose from available full text providers.</vt:lpstr>
      <vt:lpstr>In the pop-up box, click on the link to the provider you have chosen.</vt:lpstr>
      <vt:lpstr>For some periodicals, click on the article’s publication year, then choose the desired issue.</vt:lpstr>
      <vt:lpstr>List of Full Text Emergency Response Journals Online at UIUC Library</vt:lpstr>
      <vt:lpstr>For further help locating full text journals and articles, please contact IFSI librarians at fsi-library@illinois.edu  or at (217) 333-8925 or (800) 437-5819.</vt:lpstr>
    </vt:vector>
  </TitlesOfParts>
  <Company>Illinois Fire Service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Fire Service Institute Library</dc:title>
  <dc:creator>Windows User</dc:creator>
  <cp:lastModifiedBy>Olivia Kiser</cp:lastModifiedBy>
  <cp:revision>68</cp:revision>
  <dcterms:created xsi:type="dcterms:W3CDTF">2014-06-06T22:45:33Z</dcterms:created>
  <dcterms:modified xsi:type="dcterms:W3CDTF">2020-03-19T17:42:19Z</dcterms:modified>
</cp:coreProperties>
</file>